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>
        <p:scale>
          <a:sx n="26" d="100"/>
          <a:sy n="26" d="100"/>
        </p:scale>
        <p:origin x="1253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36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09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71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087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23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786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937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83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93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75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5C80-3AFF-4D16-9737-B5EBD27733EA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83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96348935-EB22-29FF-5E21-802A82F14050}"/>
              </a:ext>
            </a:extLst>
          </p:cNvPr>
          <p:cNvSpPr/>
          <p:nvPr/>
        </p:nvSpPr>
        <p:spPr>
          <a:xfrm>
            <a:off x="15292729" y="7217228"/>
            <a:ext cx="13460810" cy="34159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矩形 15">
            <a:extLst>
              <a:ext uri="{FF2B5EF4-FFF2-40B4-BE49-F238E27FC236}">
                <a16:creationId xmlns:a16="http://schemas.microsoft.com/office/drawing/2014/main" id="{EF8E8714-B17C-4E51-9AEA-09AC71B0B261}"/>
              </a:ext>
            </a:extLst>
          </p:cNvPr>
          <p:cNvSpPr/>
          <p:nvPr/>
        </p:nvSpPr>
        <p:spPr>
          <a:xfrm>
            <a:off x="15292729" y="38168525"/>
            <a:ext cx="13439435" cy="1297009"/>
          </a:xfrm>
          <a:prstGeom prst="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CB93AF0-6F76-16D3-EE9A-542085BC4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1992" y="1098291"/>
            <a:ext cx="23776295" cy="2111141"/>
          </a:xfrm>
        </p:spPr>
        <p:txBody>
          <a:bodyPr/>
          <a:lstStyle/>
          <a:p>
            <a:r>
              <a:rPr lang="en-US" altLang="zh-CN" sz="9600" b="1" dirty="0">
                <a:latin typeface="Palatino Linotype" pitchFamily="18" charset="0"/>
              </a:rPr>
              <a:t> Title Goes Here</a:t>
            </a:r>
            <a:endParaRPr lang="zh-CN" altLang="en-US" b="1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5BA1C0E-5D75-D7CA-F9F2-4A289ED43FB1}"/>
              </a:ext>
            </a:extLst>
          </p:cNvPr>
          <p:cNvSpPr/>
          <p:nvPr/>
        </p:nvSpPr>
        <p:spPr>
          <a:xfrm>
            <a:off x="1698171" y="3986733"/>
            <a:ext cx="7968343" cy="26939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9E7CA4B-BC91-6804-BA7B-4F3AB300072F}"/>
              </a:ext>
            </a:extLst>
          </p:cNvPr>
          <p:cNvSpPr txBox="1"/>
          <p:nvPr/>
        </p:nvSpPr>
        <p:spPr>
          <a:xfrm>
            <a:off x="3004457" y="4548899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4800" b="1" dirty="0">
                <a:latin typeface="Palatino Linotype" pitchFamily="18" charset="0"/>
              </a:rPr>
              <a:t>Goes here if any</a:t>
            </a:r>
            <a:endParaRPr lang="en-US" sz="4800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1609E74-DE3F-5D63-1A93-4C70711C56A8}"/>
              </a:ext>
            </a:extLst>
          </p:cNvPr>
          <p:cNvSpPr/>
          <p:nvPr/>
        </p:nvSpPr>
        <p:spPr>
          <a:xfrm>
            <a:off x="10611531" y="3986733"/>
            <a:ext cx="18126756" cy="2693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F2F4D0-71A6-1460-A770-BA6812018957}"/>
              </a:ext>
            </a:extLst>
          </p:cNvPr>
          <p:cNvSpPr txBox="1"/>
          <p:nvPr/>
        </p:nvSpPr>
        <p:spPr>
          <a:xfrm>
            <a:off x="11315189" y="4081032"/>
            <a:ext cx="169550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Author’s Name/s Goes Here</a:t>
            </a:r>
          </a:p>
          <a:p>
            <a:pPr algn="ctr"/>
            <a:r>
              <a:rPr lang="en-US" altLang="zh-C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Affiliations Go Here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F1697C7-AA8C-1E72-D039-6E0CD05B08AA}"/>
              </a:ext>
            </a:extLst>
          </p:cNvPr>
          <p:cNvSpPr/>
          <p:nvPr/>
        </p:nvSpPr>
        <p:spPr>
          <a:xfrm>
            <a:off x="1698171" y="7217228"/>
            <a:ext cx="13439435" cy="34159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C4087F-F70A-926E-F224-C26A8D646ACE}"/>
              </a:ext>
            </a:extLst>
          </p:cNvPr>
          <p:cNvSpPr/>
          <p:nvPr/>
        </p:nvSpPr>
        <p:spPr>
          <a:xfrm>
            <a:off x="1698171" y="7242891"/>
            <a:ext cx="13433312" cy="1397527"/>
          </a:xfrm>
          <a:prstGeom prst="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27C7BC5-F5C2-C710-BA1C-FC7E22E3E1A2}"/>
              </a:ext>
            </a:extLst>
          </p:cNvPr>
          <p:cNvSpPr/>
          <p:nvPr/>
        </p:nvSpPr>
        <p:spPr>
          <a:xfrm>
            <a:off x="1698172" y="18605943"/>
            <a:ext cx="13460810" cy="1507967"/>
          </a:xfrm>
          <a:prstGeom prst="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A750783-B326-8C0A-B3C7-D67C650AE422}"/>
              </a:ext>
            </a:extLst>
          </p:cNvPr>
          <p:cNvSpPr/>
          <p:nvPr/>
        </p:nvSpPr>
        <p:spPr>
          <a:xfrm>
            <a:off x="1698171" y="30496722"/>
            <a:ext cx="13439435" cy="1172958"/>
          </a:xfrm>
          <a:prstGeom prst="rect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1DF8214-AEC9-522F-3F19-6015110126B0}"/>
              </a:ext>
            </a:extLst>
          </p:cNvPr>
          <p:cNvSpPr txBox="1"/>
          <p:nvPr/>
        </p:nvSpPr>
        <p:spPr>
          <a:xfrm>
            <a:off x="6939643" y="7510878"/>
            <a:ext cx="7021286" cy="112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74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Introduction</a:t>
            </a:r>
            <a:endParaRPr lang="en-US" sz="674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E85A9D-19C9-FAD2-897B-FB9C12E51247}"/>
              </a:ext>
            </a:extLst>
          </p:cNvPr>
          <p:cNvSpPr txBox="1"/>
          <p:nvPr/>
        </p:nvSpPr>
        <p:spPr>
          <a:xfrm>
            <a:off x="1698170" y="9683050"/>
            <a:ext cx="1319654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size of this poster template is </a:t>
            </a:r>
            <a:r>
              <a:rPr lang="en-US" altLang="zh-CN" sz="7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120cm wide × 210cm long</a:t>
            </a:r>
            <a:r>
              <a:rPr lang="en-AU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portrait (vertical) format. Do not change this page size</a:t>
            </a: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AU" altLang="zh-CN" sz="7200" dirty="0">
              <a:latin typeface="Times New Roman" panose="02020603050405020304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endParaRPr lang="en-US" altLang="zh-CN" sz="7200" dirty="0">
              <a:latin typeface="Palatino Linotype" pitchFamily="18" charset="0"/>
            </a:endParaRPr>
          </a:p>
          <a:p>
            <a:endParaRPr lang="en-US" sz="72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CCE5700-E5BD-246B-ED51-9643BC5D839F}"/>
              </a:ext>
            </a:extLst>
          </p:cNvPr>
          <p:cNvSpPr txBox="1"/>
          <p:nvPr/>
        </p:nvSpPr>
        <p:spPr>
          <a:xfrm>
            <a:off x="4463143" y="18718322"/>
            <a:ext cx="7021286" cy="112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74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Methods</a:t>
            </a:r>
            <a:endParaRPr lang="en-US" sz="674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A6B2C1F-0B24-7932-BE8A-F280C9CC899E}"/>
              </a:ext>
            </a:extLst>
          </p:cNvPr>
          <p:cNvSpPr txBox="1"/>
          <p:nvPr/>
        </p:nvSpPr>
        <p:spPr>
          <a:xfrm>
            <a:off x="1698170" y="20891211"/>
            <a:ext cx="1325369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4116" indent="-474116">
              <a:buFont typeface="Wingdings" panose="05000000000000000000" pitchFamily="2" charset="2"/>
              <a:buChar char="Ø"/>
            </a:pP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 Times New Roman</a:t>
            </a:r>
          </a:p>
          <a:p>
            <a:pPr marL="474116" indent="-474116">
              <a:buFont typeface="Wingdings" panose="05000000000000000000" pitchFamily="2" charset="2"/>
              <a:buChar char="Ø"/>
            </a:pP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Size:  Minimum </a:t>
            </a:r>
          </a:p>
          <a:p>
            <a:pPr marL="474116" indent="-474116">
              <a:buFont typeface="Wingdings" panose="05000000000000000000" pitchFamily="2" charset="2"/>
              <a:buChar char="Ø"/>
            </a:pP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body text left-aligned, do not justify text</a:t>
            </a:r>
          </a:p>
          <a:p>
            <a:endParaRPr lang="en-US" sz="16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826DA81-DF1B-F9B6-D4F5-71A9487800D6}"/>
              </a:ext>
            </a:extLst>
          </p:cNvPr>
          <p:cNvSpPr txBox="1"/>
          <p:nvPr/>
        </p:nvSpPr>
        <p:spPr>
          <a:xfrm>
            <a:off x="4615855" y="30545984"/>
            <a:ext cx="76254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C0FDC86-E5D8-9FD0-ABE5-7BC3073845D0}"/>
              </a:ext>
            </a:extLst>
          </p:cNvPr>
          <p:cNvSpPr txBox="1"/>
          <p:nvPr/>
        </p:nvSpPr>
        <p:spPr>
          <a:xfrm>
            <a:off x="1866218" y="32011068"/>
            <a:ext cx="128604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type of image files to insert are JPEG or TIFF, JPEG format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99842A6-E066-449F-BE5C-BB4EB3A57146}"/>
              </a:ext>
            </a:extLst>
          </p:cNvPr>
          <p:cNvGrpSpPr/>
          <p:nvPr/>
        </p:nvGrpSpPr>
        <p:grpSpPr>
          <a:xfrm>
            <a:off x="15292729" y="24260002"/>
            <a:ext cx="13439435" cy="1297009"/>
            <a:chOff x="15298852" y="25421587"/>
            <a:chExt cx="13439435" cy="1297009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3BFC65EE-7372-52BB-FDBA-4EC61DB3EE31}"/>
                </a:ext>
              </a:extLst>
            </p:cNvPr>
            <p:cNvSpPr/>
            <p:nvPr/>
          </p:nvSpPr>
          <p:spPr>
            <a:xfrm>
              <a:off x="15298852" y="25421587"/>
              <a:ext cx="13439435" cy="1297009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ED60AFE9-7C55-682E-A7A6-79F83146BB7A}"/>
                </a:ext>
              </a:extLst>
            </p:cNvPr>
            <p:cNvSpPr txBox="1"/>
            <p:nvPr/>
          </p:nvSpPr>
          <p:spPr>
            <a:xfrm>
              <a:off x="18205847" y="25610600"/>
              <a:ext cx="762544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b="1" dirty="0">
                  <a:solidFill>
                    <a:srgbClr val="F8F8F8"/>
                  </a:solidFill>
                  <a:latin typeface="Palatino Linotype" panose="02040502050505030304" pitchFamily="18" charset="0"/>
                  <a:ea typeface="ＭＳ Ｐゴシック" panose="020B0600070205080204" pitchFamily="34" charset="-128"/>
                </a:rPr>
                <a:t>Conclusions</a:t>
              </a:r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id="{C16094FE-D14A-8EB5-02A9-2DCEE3FF1959}"/>
              </a:ext>
            </a:extLst>
          </p:cNvPr>
          <p:cNvSpPr txBox="1"/>
          <p:nvPr/>
        </p:nvSpPr>
        <p:spPr>
          <a:xfrm>
            <a:off x="15529628" y="25673757"/>
            <a:ext cx="12687301" cy="1560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Poster(s) </a:t>
            </a: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selected based on the following criteria: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Novelty, originality, and creativity of the work;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the work on the poster. (Special emphasis will be the presence and explanation of the authors during their designated poster session);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Layout Quality of the poster.</a:t>
            </a:r>
          </a:p>
          <a:p>
            <a:pPr marL="965673" indent="-965673">
              <a:buFont typeface="Wingdings" pitchFamily="2" charset="2"/>
              <a:buChar char="ü"/>
            </a:pPr>
            <a:endParaRPr lang="en-US" altLang="zh-CN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65673" indent="-965673">
              <a:buFont typeface="Wingdings" pitchFamily="2" charset="2"/>
              <a:buChar char="ü"/>
            </a:pPr>
            <a:endParaRPr lang="en-US" altLang="zh-CN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the poster.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0520564-DA9F-66BD-F460-33D26DDFC357}"/>
              </a:ext>
            </a:extLst>
          </p:cNvPr>
          <p:cNvSpPr txBox="1"/>
          <p:nvPr/>
        </p:nvSpPr>
        <p:spPr>
          <a:xfrm>
            <a:off x="15582899" y="7281447"/>
            <a:ext cx="12634030" cy="1705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</a:p>
          <a:p>
            <a:pPr algn="just"/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send your poster to the conference committee </a:t>
            </a:r>
            <a:r>
              <a:rPr lang="en-US" altLang="zh-CN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 mail id </a:t>
            </a: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altLang="zh-CN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Printing responsibility will be under conference secretariat. </a:t>
            </a:r>
          </a:p>
          <a:p>
            <a:pPr algn="just"/>
            <a:endParaRPr lang="en-US" altLang="zh-CN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Poster(s) </a:t>
            </a:r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awarded.</a:t>
            </a:r>
          </a:p>
          <a:p>
            <a:pPr algn="just"/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 should stand by his/her poster and communicate with audience during presentation.</a:t>
            </a:r>
          </a:p>
          <a:p>
            <a:pPr algn="just"/>
            <a:endParaRPr lang="en-US" altLang="zh-CN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presenters are responsible for removing their posters after presentation time.</a:t>
            </a:r>
          </a:p>
          <a:p>
            <a:endParaRPr lang="zh-CN" altLang="en-US" sz="2800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9B86D3C-B69A-4E3C-9373-F2C4EC484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218" y="561194"/>
            <a:ext cx="3044671" cy="3044671"/>
          </a:xfrm>
          <a:prstGeom prst="rect">
            <a:avLst/>
          </a:prstGeom>
        </p:spPr>
      </p:pic>
      <p:sp>
        <p:nvSpPr>
          <p:cNvPr id="29" name="文本框 22">
            <a:extLst>
              <a:ext uri="{FF2B5EF4-FFF2-40B4-BE49-F238E27FC236}">
                <a16:creationId xmlns:a16="http://schemas.microsoft.com/office/drawing/2014/main" id="{DC4AD7A5-88E3-4D75-82DC-EE7C6F3FB1B4}"/>
              </a:ext>
            </a:extLst>
          </p:cNvPr>
          <p:cNvSpPr txBox="1"/>
          <p:nvPr/>
        </p:nvSpPr>
        <p:spPr>
          <a:xfrm>
            <a:off x="18060556" y="38227519"/>
            <a:ext cx="76254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35505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</TotalTime>
  <Words>208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Palatino Linotype</vt:lpstr>
      <vt:lpstr>Times New Roman</vt:lpstr>
      <vt:lpstr>Wingdings</vt:lpstr>
      <vt:lpstr>Office 主题​​</vt:lpstr>
      <vt:lpstr> Title Goes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zhjd89@163.com</dc:creator>
  <cp:lastModifiedBy>jenny shrestha</cp:lastModifiedBy>
  <cp:revision>14</cp:revision>
  <dcterms:created xsi:type="dcterms:W3CDTF">2023-01-31T06:18:46Z</dcterms:created>
  <dcterms:modified xsi:type="dcterms:W3CDTF">2024-10-25T06:53:59Z</dcterms:modified>
</cp:coreProperties>
</file>